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17" r:id="rId5"/>
    <p:sldId id="259" r:id="rId6"/>
    <p:sldId id="260" r:id="rId7"/>
    <p:sldId id="315" r:id="rId8"/>
    <p:sldId id="263" r:id="rId9"/>
    <p:sldId id="316" r:id="rId10"/>
    <p:sldId id="264" r:id="rId11"/>
    <p:sldId id="265" r:id="rId12"/>
    <p:sldId id="266" r:id="rId13"/>
    <p:sldId id="267" r:id="rId14"/>
    <p:sldId id="31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BCF2-B38B-4F43-9344-13EF4BC7F3F5}" type="datetimeFigureOut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CBA7-1B2F-4798-8DF0-6057081BDA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4104455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FF0000"/>
                </a:solidFill>
                <a:latin typeface="Arial Black" pitchFamily="34" charset="0"/>
              </a:rPr>
              <a:t>Déchargement du container en HAÏTI</a:t>
            </a:r>
            <a:endParaRPr lang="fr-FR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ans-titre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-387424"/>
            <a:ext cx="5527645" cy="82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rial Black" pitchFamily="34" charset="0"/>
              </a:rPr>
              <a:t>Lundi 31 décembre 2012 :</a:t>
            </a: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sz="2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  <a:latin typeface="Arial Black" pitchFamily="34" charset="0"/>
              </a:rPr>
              <a:t>Chargement des colis vers des camions et voitures pour assurer la distribution.</a:t>
            </a: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  <a:latin typeface="Arial Black" pitchFamily="34" charset="0"/>
              </a:rPr>
              <a:t>Transfert des caissons de matériels vers des aires de stockage.</a:t>
            </a: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  <a:latin typeface="Arial Black" pitchFamily="34" charset="0"/>
              </a:rPr>
              <a:t>Déchargement de la voiture destinée à l’atelier de mécanique automobile de l’OPE-PB.</a:t>
            </a: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fr-FR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sz="4000" b="1" dirty="0" smtClean="0">
                <a:solidFill>
                  <a:srgbClr val="FF0000"/>
                </a:solidFill>
                <a:latin typeface="Arial Black" pitchFamily="34" charset="0"/>
              </a:rPr>
              <a:t>Vendredi 28 décembre 2012 :</a:t>
            </a: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endParaRPr lang="fr-FR" sz="2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Arial Black" pitchFamily="34" charset="0"/>
              </a:rPr>
              <a:t>Arrivée du container sur la zone ENAM.</a:t>
            </a: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6632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50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-171400"/>
            <a:ext cx="5527645" cy="828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50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-tit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616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50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500" y="-26616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rial Black" pitchFamily="34" charset="0"/>
              </a:rPr>
              <a:t>Samedi 29 décembre 2012 :</a:t>
            </a: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  <a:latin typeface="Arial Black" pitchFamily="34" charset="0"/>
              </a:rPr>
              <a:t>Inspection du container par les douanes haïtiennes.</a:t>
            </a: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  <a:latin typeface="Arial Black" pitchFamily="34" charset="0"/>
              </a:rPr>
              <a:t>Transfert des petits colis vers un container vide.</a:t>
            </a:r>
            <a:endParaRPr lang="fr-FR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50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50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ans-titre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50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ans-titre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-1394616"/>
            <a:ext cx="5527645" cy="8280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-1323528"/>
            <a:ext cx="6008310" cy="9000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8420" y="-27384"/>
            <a:ext cx="1034901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54000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-titre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4444" y="-27384"/>
            <a:ext cx="10349012" cy="6912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908720"/>
            <a:ext cx="7272808" cy="830997"/>
          </a:xfrm>
          <a:prstGeom prst="rect">
            <a:avLst/>
          </a:prstGeom>
          <a:solidFill>
            <a:srgbClr val="FFFF99"/>
          </a:solidFill>
          <a:ln w="508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Une structure à conserver…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-963488"/>
            <a:ext cx="5527645" cy="8280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993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6632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-1394616"/>
            <a:ext cx="5527645" cy="82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ns-titre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27384"/>
            <a:ext cx="10358505" cy="691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82</Words>
  <Application>Microsoft Office PowerPoint</Application>
  <PresentationFormat>Affichage à l'écran (4:3)</PresentationFormat>
  <Paragraphs>20</Paragraphs>
  <Slides>60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Thème Office</vt:lpstr>
      <vt:lpstr>Déchargement du container en HAÏTI</vt:lpstr>
      <vt:lpstr> Vendredi 28 décembre 2012 : </vt:lpstr>
      <vt:lpstr>Diapositive 3</vt:lpstr>
      <vt:lpstr>Samedi 29 décembre 2012 :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Lundi 31 décembre 2012 : 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SIDEL</dc:creator>
  <cp:lastModifiedBy>SIDEL</cp:lastModifiedBy>
  <cp:revision>39</cp:revision>
  <dcterms:created xsi:type="dcterms:W3CDTF">2013-01-01T15:26:30Z</dcterms:created>
  <dcterms:modified xsi:type="dcterms:W3CDTF">2013-01-01T22:41:39Z</dcterms:modified>
</cp:coreProperties>
</file>